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ourgette" panose="02000603070400060004" pitchFamily="2" charset="0"/>
      <p:regular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2019/11/26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8302</TotalTime>
  <Words>122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26</cp:revision>
  <dcterms:created xsi:type="dcterms:W3CDTF">2019-11-15T12:25:40Z</dcterms:created>
  <dcterms:modified xsi:type="dcterms:W3CDTF">2019-11-27T09:56:15Z</dcterms:modified>
</cp:coreProperties>
</file>